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318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284" r:id="rId16"/>
    <p:sldId id="492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318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284"/>
            <p14:sldId id="492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89" d="100"/>
          <a:sy n="89" d="100"/>
        </p:scale>
        <p:origin x="114" y="51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3.6.2022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6/3/2022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42/programming-basics-with-javascript-april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3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30 </a:t>
            </a:r>
            <a:r>
              <a:rPr lang="bg-BG" sz="3200" b="1" dirty="0">
                <a:solidFill>
                  <a:schemeClr val="bg1"/>
                </a:solidFill>
              </a:rPr>
              <a:t>май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28 и 29 май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4 и 5 юни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27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април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30 май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#pb-april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april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C845A-FC5D-4F4A-921E-F229B0B92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900383"/>
            <a:ext cx="5820337" cy="7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4403</TotalTime>
  <Words>1192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111</cp:revision>
  <dcterms:created xsi:type="dcterms:W3CDTF">2018-05-23T13:08:44Z</dcterms:created>
  <dcterms:modified xsi:type="dcterms:W3CDTF">2022-06-03T04:38:10Z</dcterms:modified>
  <cp:category>computer programming;programming;C#;програмиране;кодиране</cp:category>
</cp:coreProperties>
</file>